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83" r:id="rId3"/>
    <p:sldId id="286" r:id="rId4"/>
    <p:sldId id="287" r:id="rId5"/>
    <p:sldId id="285" r:id="rId6"/>
    <p:sldId id="288" r:id="rId7"/>
    <p:sldId id="289" r:id="rId8"/>
    <p:sldId id="290" r:id="rId9"/>
    <p:sldId id="291" r:id="rId10"/>
    <p:sldId id="292" r:id="rId11"/>
    <p:sldId id="293" r:id="rId12"/>
    <p:sldId id="284" r:id="rId13"/>
    <p:sldId id="281" r:id="rId14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6"/>
    <p:restoredTop sz="81818" autoAdjust="0"/>
  </p:normalViewPr>
  <p:slideViewPr>
    <p:cSldViewPr snapToGrid="0">
      <p:cViewPr varScale="1">
        <p:scale>
          <a:sx n="102" d="100"/>
          <a:sy n="102" d="100"/>
        </p:scale>
        <p:origin x="25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13/01/2020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13/01/2020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13/01/2020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13/01/2020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Martinez (AKA “el niño del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raval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”)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Aggregator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0E43-8368-48B2-B0D8-928B31A5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44838"/>
            <a:ext cx="5524596" cy="277610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431ECA-65CF-4461-A8CA-DEE29F28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7" y="1978724"/>
            <a:ext cx="3703320" cy="16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78B9E-B7DE-4C38-BB7B-FF6AC157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35" y="3644837"/>
            <a:ext cx="4693278" cy="1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9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Widescreen</PresentationFormat>
  <Paragraphs>39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Aggregator 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1</cp:revision>
  <dcterms:created xsi:type="dcterms:W3CDTF">2020-01-13T14:20:38Z</dcterms:created>
  <dcterms:modified xsi:type="dcterms:W3CDTF">2020-01-13T14:21:16Z</dcterms:modified>
</cp:coreProperties>
</file>